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7" r:id="rId3"/>
  </p:sldIdLst>
  <p:sldSz cx="12192000" cy="6858000"/>
  <p:notesSz cx="6889750" cy="967105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B345"/>
    <a:srgbClr val="DC352D"/>
    <a:srgbClr val="33498E"/>
    <a:srgbClr val="B8679F"/>
    <a:srgbClr val="80C8C7"/>
    <a:srgbClr val="F3ED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9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4852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4852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r">
              <a:defRPr sz="1200"/>
            </a:lvl1pPr>
          </a:lstStyle>
          <a:p>
            <a:fld id="{B323EF95-5F25-4A83-9F10-60E1869054BD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542925" y="1208088"/>
            <a:ext cx="5803900" cy="3265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1" tIns="47316" rIns="94631" bIns="47316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8975" y="4654193"/>
            <a:ext cx="5511800" cy="3807976"/>
          </a:xfrm>
          <a:prstGeom prst="rect">
            <a:avLst/>
          </a:prstGeom>
        </p:spPr>
        <p:txBody>
          <a:bodyPr vert="horz" lIns="94631" tIns="47316" rIns="94631" bIns="47316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185820"/>
            <a:ext cx="2985558" cy="485231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02597" y="9185820"/>
            <a:ext cx="2985558" cy="485231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r">
              <a:defRPr sz="1200"/>
            </a:lvl1pPr>
          </a:lstStyle>
          <a:p>
            <a:fld id="{B60CB1ED-AEB3-46B2-817A-A173D8313A42}" type="slidenum">
              <a:rPr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2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B517-04EF-437D-98E7-04D57E4C6747}" type="datetimeFigureOut">
              <a:rPr lang="zh-CN" altLang="en-US"/>
            </a:fld>
            <a:endParaRPr lang="zh-CN" altLang="en-US"/>
          </a:p>
        </p:txBody>
      </p:sp>
      <p:sp>
        <p:nvSpPr>
          <p:cNvPr id="2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E6E8B-DE13-42D3-9F5F-EDEA279C112C}" type="slidenum">
              <a:rPr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7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28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29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B517-04EF-437D-98E7-04D57E4C6747}" type="datetimeFigureOut">
              <a:rPr lang="zh-CN" altLang="en-US"/>
            </a:fld>
            <a:endParaRPr lang="zh-CN" altLang="en-US"/>
          </a:p>
        </p:txBody>
      </p:sp>
      <p:sp>
        <p:nvSpPr>
          <p:cNvPr id="30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E6E8B-DE13-42D3-9F5F-EDEA279C112C}" type="slidenum">
              <a:rPr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4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35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6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37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8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B517-04EF-437D-98E7-04D57E4C6747}" type="datetimeFigureOut">
              <a:rPr lang="zh-CN" altLang="en-US"/>
            </a:fld>
            <a:endParaRPr lang="zh-CN" altLang="en-US"/>
          </a:p>
        </p:txBody>
      </p:sp>
      <p:sp>
        <p:nvSpPr>
          <p:cNvPr id="39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0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E6E8B-DE13-42D3-9F5F-EDEA279C112C}" type="slidenum">
              <a:rPr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B517-04EF-437D-98E7-04D57E4C6747}" type="datetimeFigureOut">
              <a:rPr lang="zh-CN" altLang="en-US"/>
            </a:fld>
            <a:endParaRPr lang="zh-CN" altLang="en-US"/>
          </a:p>
        </p:txBody>
      </p:sp>
      <p:sp>
        <p:nvSpPr>
          <p:cNvPr id="4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E6E8B-DE13-42D3-9F5F-EDEA279C112C}" type="slidenum">
              <a:rPr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B517-04EF-437D-98E7-04D57E4C6747}" type="datetimeFigureOut">
              <a:rPr lang="zh-CN" altLang="en-US"/>
            </a:fld>
            <a:endParaRPr lang="zh-CN" altLang="en-US"/>
          </a:p>
        </p:txBody>
      </p:sp>
      <p:sp>
        <p:nvSpPr>
          <p:cNvPr id="48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9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E6E8B-DE13-42D3-9F5F-EDEA279C112C}" type="slidenum">
              <a:rPr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52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3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4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B517-04EF-437D-98E7-04D57E4C6747}" type="datetimeFigureOut">
              <a:rPr lang="zh-CN" altLang="en-US"/>
            </a:fld>
            <a:endParaRPr lang="zh-CN" altLang="en-US"/>
          </a:p>
        </p:txBody>
      </p:sp>
      <p:sp>
        <p:nvSpPr>
          <p:cNvPr id="55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6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E6E8B-DE13-42D3-9F5F-EDEA279C112C}" type="slidenum">
              <a:rPr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59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60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1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B517-04EF-437D-98E7-04D57E4C6747}" type="datetimeFigureOut">
              <a:rPr lang="zh-CN" altLang="en-US"/>
            </a:fld>
            <a:endParaRPr lang="zh-CN" altLang="en-US"/>
          </a:p>
        </p:txBody>
      </p:sp>
      <p:sp>
        <p:nvSpPr>
          <p:cNvPr id="62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3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E6E8B-DE13-42D3-9F5F-EDEA279C112C}" type="slidenum">
              <a:rPr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66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B517-04EF-437D-98E7-04D57E4C6747}" type="datetimeFigureOut">
              <a:rPr lang="zh-CN" altLang="en-US"/>
            </a:fld>
            <a:endParaRPr lang="zh-CN" altLang="en-US"/>
          </a:p>
        </p:txBody>
      </p:sp>
      <p:sp>
        <p:nvSpPr>
          <p:cNvPr id="6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E6E8B-DE13-42D3-9F5F-EDEA279C112C}" type="slidenum">
              <a:rPr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5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AB517-04EF-437D-98E7-04D57E4C6747}" type="datetimeFigureOut">
              <a:rPr lang="zh-CN" altLang="en-US"/>
            </a:fld>
            <a:endParaRPr lang="zh-CN" altLang="en-US"/>
          </a:p>
        </p:txBody>
      </p:sp>
      <p:sp>
        <p:nvSpPr>
          <p:cNvPr id="1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E6E8B-DE13-42D3-9F5F-EDEA279C112C}" type="slidenum">
              <a:rPr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AB517-04EF-437D-98E7-04D57E4C674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E6E8B-DE13-42D3-9F5F-EDEA279C112C}" type="slidenum">
              <a:rPr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hyperlink" Target="https://sudokupad.app/f07xpq6s7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五边形 4"/>
          <p:cNvSpPr/>
          <p:nvPr/>
        </p:nvSpPr>
        <p:spPr>
          <a:xfrm>
            <a:off x="4686402" y="1665287"/>
            <a:ext cx="3600000" cy="3600000"/>
          </a:xfrm>
          <a:prstGeom prst="pentagon">
            <a:avLst/>
          </a:prstGeom>
          <a:noFill/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8286402" y="2753577"/>
            <a:ext cx="18832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🎨🎨🎨🎨🎨</a:t>
            </a:r>
            <a:endParaRPr lang="en-US" altLang="zh-CN" dirty="0"/>
          </a:p>
          <a:p>
            <a:r>
              <a:rPr lang="zh-CN" altLang="en-US" dirty="0"/>
              <a:t>☯️☯️☯️☯️☯️</a:t>
            </a:r>
            <a:endParaRPr lang="zh-CN" altLang="en-US" dirty="0"/>
          </a:p>
        </p:txBody>
      </p:sp>
      <p:pic>
        <p:nvPicPr>
          <p:cNvPr id="3" name="图片 2">
            <a:hlinkClick r:id="rId1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092224" y="4685170"/>
            <a:ext cx="2034993" cy="2032604"/>
          </a:xfrm>
          <a:prstGeom prst="rect">
            <a:avLst/>
          </a:prstGeom>
        </p:spPr>
      </p:pic>
      <p:grpSp>
        <p:nvGrpSpPr>
          <p:cNvPr id="40" name="组合 39"/>
          <p:cNvGrpSpPr/>
          <p:nvPr/>
        </p:nvGrpSpPr>
        <p:grpSpPr>
          <a:xfrm>
            <a:off x="909779" y="1654412"/>
            <a:ext cx="3424767" cy="2417234"/>
            <a:chOff x="314507" y="452967"/>
            <a:chExt cx="3424767" cy="2417234"/>
          </a:xfrm>
        </p:grpSpPr>
        <p:sp>
          <p:nvSpPr>
            <p:cNvPr id="4" name="椭圆 3"/>
            <p:cNvSpPr/>
            <p:nvPr/>
          </p:nvSpPr>
          <p:spPr>
            <a:xfrm>
              <a:off x="746911" y="863008"/>
              <a:ext cx="1452045" cy="146052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椭圆 5"/>
            <p:cNvSpPr/>
            <p:nvPr/>
          </p:nvSpPr>
          <p:spPr>
            <a:xfrm>
              <a:off x="1250906" y="557402"/>
              <a:ext cx="1452045" cy="146052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椭圆 6"/>
            <p:cNvSpPr/>
            <p:nvPr/>
          </p:nvSpPr>
          <p:spPr>
            <a:xfrm>
              <a:off x="1250906" y="1185482"/>
              <a:ext cx="1452045" cy="1460523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8" name="椭圆 7"/>
            <p:cNvSpPr/>
            <p:nvPr/>
          </p:nvSpPr>
          <p:spPr>
            <a:xfrm>
              <a:off x="1659369" y="871442"/>
              <a:ext cx="1452045" cy="146052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314507" y="452967"/>
              <a:ext cx="3424767" cy="2417234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流程图: 接点 9"/>
            <p:cNvSpPr/>
            <p:nvPr/>
          </p:nvSpPr>
          <p:spPr>
            <a:xfrm>
              <a:off x="1472933" y="1085477"/>
              <a:ext cx="116449" cy="118672"/>
            </a:xfrm>
            <a:prstGeom prst="flowChartConnec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800" dirty="0"/>
                <a:t>1</a:t>
              </a:r>
              <a:endParaRPr lang="zh-CN" altLang="en-US" sz="800" dirty="0"/>
            </a:p>
          </p:txBody>
        </p:sp>
        <p:sp>
          <p:nvSpPr>
            <p:cNvPr id="15" name="流程图: 接点 14"/>
            <p:cNvSpPr/>
            <p:nvPr/>
          </p:nvSpPr>
          <p:spPr>
            <a:xfrm>
              <a:off x="1507926" y="1379853"/>
              <a:ext cx="116449" cy="118672"/>
            </a:xfrm>
            <a:prstGeom prst="flowChartConnec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800" dirty="0"/>
                <a:t>6</a:t>
              </a:r>
              <a:endParaRPr lang="zh-CN" altLang="en-US" sz="800" dirty="0"/>
            </a:p>
          </p:txBody>
        </p:sp>
        <p:sp>
          <p:nvSpPr>
            <p:cNvPr id="21" name="流程图: 接点 20"/>
            <p:cNvSpPr/>
            <p:nvPr/>
          </p:nvSpPr>
          <p:spPr>
            <a:xfrm>
              <a:off x="1472933" y="1544124"/>
              <a:ext cx="116449" cy="118672"/>
            </a:xfrm>
            <a:prstGeom prst="flowChartConnec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800" dirty="0"/>
                <a:t>7</a:t>
              </a:r>
              <a:endParaRPr lang="zh-CN" altLang="en-US" sz="800" dirty="0"/>
            </a:p>
          </p:txBody>
        </p:sp>
        <p:sp>
          <p:nvSpPr>
            <p:cNvPr id="22" name="流程图: 接点 21"/>
            <p:cNvSpPr/>
            <p:nvPr/>
          </p:nvSpPr>
          <p:spPr>
            <a:xfrm>
              <a:off x="1507925" y="1707159"/>
              <a:ext cx="116449" cy="118672"/>
            </a:xfrm>
            <a:prstGeom prst="flowChartConnec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700" dirty="0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1440153" y="1686022"/>
              <a:ext cx="251992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500" dirty="0"/>
                <a:t>12</a:t>
              </a:r>
              <a:endParaRPr lang="zh-CN" altLang="en-US" sz="500" dirty="0"/>
            </a:p>
          </p:txBody>
        </p:sp>
        <p:sp>
          <p:nvSpPr>
            <p:cNvPr id="26" name="流程图: 接点 25"/>
            <p:cNvSpPr/>
            <p:nvPr/>
          </p:nvSpPr>
          <p:spPr>
            <a:xfrm>
              <a:off x="1892678" y="1567350"/>
              <a:ext cx="116449" cy="118672"/>
            </a:xfrm>
            <a:prstGeom prst="flowChartConnec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800" dirty="0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1826612" y="1545389"/>
              <a:ext cx="251992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500" dirty="0"/>
                <a:t>10</a:t>
              </a:r>
              <a:endParaRPr lang="zh-CN" altLang="en-US" sz="500" dirty="0"/>
            </a:p>
          </p:txBody>
        </p:sp>
        <p:sp>
          <p:nvSpPr>
            <p:cNvPr id="30" name="流程图: 接点 29"/>
            <p:cNvSpPr/>
            <p:nvPr/>
          </p:nvSpPr>
          <p:spPr>
            <a:xfrm>
              <a:off x="2198956" y="975612"/>
              <a:ext cx="116449" cy="118672"/>
            </a:xfrm>
            <a:prstGeom prst="flowChartConnec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800" dirty="0"/>
                <a:t>2</a:t>
              </a:r>
              <a:endParaRPr lang="zh-CN" altLang="en-US" sz="800" dirty="0"/>
            </a:p>
          </p:txBody>
        </p:sp>
        <p:sp>
          <p:nvSpPr>
            <p:cNvPr id="31" name="流程图: 接点 30"/>
            <p:cNvSpPr/>
            <p:nvPr/>
          </p:nvSpPr>
          <p:spPr>
            <a:xfrm>
              <a:off x="2294798" y="1567078"/>
              <a:ext cx="116449" cy="118672"/>
            </a:xfrm>
            <a:prstGeom prst="flowChartConnec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800" dirty="0"/>
                <a:t>5</a:t>
              </a:r>
              <a:endParaRPr lang="zh-CN" altLang="en-US" sz="800" dirty="0"/>
            </a:p>
          </p:txBody>
        </p:sp>
        <p:sp>
          <p:nvSpPr>
            <p:cNvPr id="32" name="流程图: 接点 31"/>
            <p:cNvSpPr/>
            <p:nvPr/>
          </p:nvSpPr>
          <p:spPr>
            <a:xfrm>
              <a:off x="2465732" y="1153620"/>
              <a:ext cx="116449" cy="118672"/>
            </a:xfrm>
            <a:prstGeom prst="flowChartConnec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800" dirty="0"/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2399882" y="1132314"/>
              <a:ext cx="251992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500" dirty="0"/>
                <a:t>13</a:t>
              </a:r>
              <a:endParaRPr lang="zh-CN" altLang="en-US" sz="500" dirty="0"/>
            </a:p>
          </p:txBody>
        </p:sp>
        <p:sp>
          <p:nvSpPr>
            <p:cNvPr id="34" name="流程图: 接点 33"/>
            <p:cNvSpPr/>
            <p:nvPr/>
          </p:nvSpPr>
          <p:spPr>
            <a:xfrm>
              <a:off x="2905352" y="2482411"/>
              <a:ext cx="116449" cy="118672"/>
            </a:xfrm>
            <a:prstGeom prst="flowChartConnec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800" dirty="0"/>
                <a:t>8</a:t>
              </a:r>
              <a:endParaRPr lang="zh-CN" altLang="en-US" sz="800" dirty="0"/>
            </a:p>
          </p:txBody>
        </p:sp>
        <p:sp>
          <p:nvSpPr>
            <p:cNvPr id="35" name="流程图: 接点 34"/>
            <p:cNvSpPr/>
            <p:nvPr/>
          </p:nvSpPr>
          <p:spPr>
            <a:xfrm>
              <a:off x="3157093" y="2482411"/>
              <a:ext cx="116449" cy="118672"/>
            </a:xfrm>
            <a:prstGeom prst="flowChartConnec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 sz="800" dirty="0"/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3092893" y="2454730"/>
              <a:ext cx="251992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500" dirty="0"/>
                <a:t>11</a:t>
              </a:r>
              <a:endParaRPr lang="zh-CN" altLang="en-US" sz="500" dirty="0"/>
            </a:p>
          </p:txBody>
        </p:sp>
        <p:sp>
          <p:nvSpPr>
            <p:cNvPr id="37" name="流程图: 接点 36"/>
            <p:cNvSpPr/>
            <p:nvPr/>
          </p:nvSpPr>
          <p:spPr>
            <a:xfrm>
              <a:off x="1786362" y="2377064"/>
              <a:ext cx="116449" cy="118672"/>
            </a:xfrm>
            <a:prstGeom prst="flowChartConnec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800" dirty="0"/>
                <a:t>3</a:t>
              </a:r>
              <a:endParaRPr lang="zh-CN" altLang="en-US" sz="800" dirty="0"/>
            </a:p>
          </p:txBody>
        </p:sp>
        <p:sp>
          <p:nvSpPr>
            <p:cNvPr id="38" name="流程图: 接点 37"/>
            <p:cNvSpPr/>
            <p:nvPr/>
          </p:nvSpPr>
          <p:spPr>
            <a:xfrm>
              <a:off x="2044569" y="2384759"/>
              <a:ext cx="116449" cy="118672"/>
            </a:xfrm>
            <a:prstGeom prst="flowChartConnec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800" dirty="0"/>
                <a:t>4</a:t>
              </a:r>
              <a:endParaRPr lang="zh-CN" altLang="en-US" sz="800" dirty="0"/>
            </a:p>
          </p:txBody>
        </p:sp>
        <p:sp>
          <p:nvSpPr>
            <p:cNvPr id="39" name="流程图: 接点 38"/>
            <p:cNvSpPr/>
            <p:nvPr/>
          </p:nvSpPr>
          <p:spPr>
            <a:xfrm>
              <a:off x="965219" y="1542367"/>
              <a:ext cx="116449" cy="118672"/>
            </a:xfrm>
            <a:prstGeom prst="flowChartConnector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800" dirty="0"/>
                <a:t>9</a:t>
              </a:r>
              <a:endParaRPr lang="zh-CN" altLang="en-US" sz="800" dirty="0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276" y="1074544"/>
            <a:ext cx="1059381" cy="495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文本框 40"/>
          <p:cNvSpPr txBox="1"/>
          <p:nvPr/>
        </p:nvSpPr>
        <p:spPr>
          <a:xfrm>
            <a:off x="6402692" y="1060506"/>
            <a:ext cx="867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/>
              <a:t>➗</a:t>
            </a:r>
            <a:r>
              <a:rPr lang="en-US" altLang="zh-CN" sz="2800" dirty="0"/>
              <a:t>2</a:t>
            </a:r>
            <a:endParaRPr lang="zh-CN" altLang="en-US" sz="2800" dirty="0"/>
          </a:p>
        </p:txBody>
      </p:sp>
      <p:pic>
        <p:nvPicPr>
          <p:cNvPr id="1032" name="Picture 8" descr="《移动迷宫》海报"/>
          <p:cNvPicPr>
            <a:picLocks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33" b="27248"/>
          <a:stretch>
            <a:fillRect/>
          </a:stretch>
        </p:blipFill>
        <p:spPr bwMode="auto">
          <a:xfrm rot="10800000">
            <a:off x="6062171" y="550222"/>
            <a:ext cx="681042" cy="49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图片 4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7459" y="12819"/>
            <a:ext cx="569710" cy="569710"/>
          </a:xfrm>
          <a:prstGeom prst="rect">
            <a:avLst/>
          </a:prstGeom>
        </p:spPr>
      </p:pic>
      <p:sp>
        <p:nvSpPr>
          <p:cNvPr id="46" name="文本框 45"/>
          <p:cNvSpPr txBox="1"/>
          <p:nvPr/>
        </p:nvSpPr>
        <p:spPr>
          <a:xfrm>
            <a:off x="6407632" y="32192"/>
            <a:ext cx="867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/>
              <a:t>➗</a:t>
            </a:r>
            <a:r>
              <a:rPr lang="en-US" altLang="zh-CN" sz="2800" dirty="0"/>
              <a:t>2</a:t>
            </a:r>
            <a:endParaRPr lang="zh-CN" altLang="en-US" sz="2800" dirty="0"/>
          </a:p>
        </p:txBody>
      </p:sp>
      <p:sp>
        <p:nvSpPr>
          <p:cNvPr id="47" name="矩形 46"/>
          <p:cNvSpPr/>
          <p:nvPr/>
        </p:nvSpPr>
        <p:spPr>
          <a:xfrm>
            <a:off x="8694905" y="2768795"/>
            <a:ext cx="1242454" cy="2879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8356352" y="3071962"/>
            <a:ext cx="977892" cy="2879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9609511" y="3056744"/>
            <a:ext cx="399794" cy="3031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5214004" y="87384"/>
            <a:ext cx="1417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SUM(          )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10169683" y="5590541"/>
            <a:ext cx="14667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400" dirty="0">
                <a:latin typeface="Color Emoji"/>
              </a:rPr>
              <a:t>中间验证：提交</a:t>
            </a:r>
            <a:r>
              <a:rPr lang="zh-CN" altLang="en-US" sz="1400" b="0" i="0" dirty="0">
                <a:effectLst/>
                <a:latin typeface="Color Emoji"/>
              </a:rPr>
              <a:t>第二、四行数字</a:t>
            </a:r>
            <a:endParaRPr lang="zh-CN" altLang="en-US" sz="1400" dirty="0"/>
          </a:p>
        </p:txBody>
      </p:sp>
      <p:sp>
        <p:nvSpPr>
          <p:cNvPr id="13" name="文本框 12"/>
          <p:cNvSpPr txBox="1"/>
          <p:nvPr/>
        </p:nvSpPr>
        <p:spPr>
          <a:xfrm>
            <a:off x="804918" y="1258496"/>
            <a:ext cx="1074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/>
              <a:t>机关塔</a:t>
            </a:r>
            <a:endParaRPr lang="zh-CN" altLang="en-US" b="1" dirty="0"/>
          </a:p>
        </p:txBody>
      </p:sp>
      <p:grpSp>
        <p:nvGrpSpPr>
          <p:cNvPr id="14" name="组合 13"/>
          <p:cNvGrpSpPr/>
          <p:nvPr/>
        </p:nvGrpSpPr>
        <p:grpSpPr>
          <a:xfrm>
            <a:off x="1439450" y="5448694"/>
            <a:ext cx="3965826" cy="596931"/>
            <a:chOff x="1374074" y="5907851"/>
            <a:chExt cx="3965826" cy="596931"/>
          </a:xfrm>
        </p:grpSpPr>
        <p:pic>
          <p:nvPicPr>
            <p:cNvPr id="25" name="图片 2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4074" y="5907851"/>
              <a:ext cx="3848298" cy="596931"/>
            </a:xfrm>
            <a:prstGeom prst="rect">
              <a:avLst/>
            </a:prstGeom>
          </p:spPr>
        </p:pic>
        <p:sp>
          <p:nvSpPr>
            <p:cNvPr id="51" name="文本框 50"/>
            <p:cNvSpPr txBox="1"/>
            <p:nvPr/>
          </p:nvSpPr>
          <p:spPr>
            <a:xfrm>
              <a:off x="2824351" y="5907851"/>
              <a:ext cx="2515549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CN" sz="1600" b="0" i="0" dirty="0">
                  <a:solidFill>
                    <a:schemeClr val="bg1"/>
                  </a:solidFill>
                  <a:effectLst/>
                  <a:latin typeface="Helvetica Neue"/>
                </a:rPr>
                <a:t>Downlo adable Content</a:t>
              </a:r>
              <a:endParaRPr lang="zh-CN" altLang="en-US" sz="16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tags/tag1.xml><?xml version="1.0" encoding="utf-8"?>
<p:tagLst xmlns:p="http://schemas.openxmlformats.org/presentationml/2006/main">
  <p:tag name="OPCH-9930358BA2A7686AE9D2D6BFC03D736F376DA466010C61EB2DA932DDD8B29E24" val="[{&quot;GradientColorId&quot;:&quot;&quot;,&quot;IsFree&quot;:true,&quot;IsGradient&quot;:false,&quot;ImagePath&quot;:&quot;&quot;,&quot;GradientColor&quot;:null,&quot;SimpleColor&quot;:&quot;#FF0000&quot;}]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WPS 演示</Application>
  <PresentationFormat>宽屏</PresentationFormat>
  <Paragraphs>41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Color Emoji</vt:lpstr>
      <vt:lpstr>Segoe Print</vt:lpstr>
      <vt:lpstr>Helvetica Neue</vt:lpstr>
      <vt:lpstr>等线</vt:lpstr>
      <vt:lpstr>微软雅黑</vt:lpstr>
      <vt:lpstr>Arial Unicode MS</vt:lpstr>
      <vt:lpstr>等线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^_^</cp:lastModifiedBy>
  <cp:revision>6</cp:revision>
  <cp:lastPrinted>2025-10-08T15:23:00Z</cp:lastPrinted>
  <dcterms:created xsi:type="dcterms:W3CDTF">2025-02-22T18:09:00Z</dcterms:created>
  <dcterms:modified xsi:type="dcterms:W3CDTF">2026-02-01T11:30:11Z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2247DEB752134AE1A9A7BEDEDA5D390E_12</vt:lpwstr>
  </property>
  <property fmtid="{D5CDD505-2E9C-101B-9397-08002B2CF9AE}" pid="3" name="KSOProductBuildVer">
    <vt:lpwstr>2052-12.1.0.24657</vt:lpwstr>
  </property>
</Properties>
</file>